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 </a:t>
            </a:r>
            <a:r>
              <a:rPr lang="es-EC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r>
              <a:rPr lang="es-EC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tense</a:t>
            </a:r>
            <a:endParaRPr lang="es-EC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155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264695"/>
            <a:ext cx="9601200" cy="1094874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 the sentences in the present simple tense and underline the verb each sentence.</a:t>
            </a:r>
            <a:endParaRPr lang="en-US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371600" y="1612232"/>
            <a:ext cx="9601200" cy="500513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s-EC" sz="3200" dirty="0" smtClean="0"/>
              <a:t>I </a:t>
            </a:r>
            <a:r>
              <a:rPr lang="es-EC" sz="3200" dirty="0" err="1" smtClean="0"/>
              <a:t>wake</a:t>
            </a:r>
            <a:r>
              <a:rPr lang="es-EC" sz="3200" dirty="0" smtClean="0"/>
              <a:t> up </a:t>
            </a:r>
            <a:r>
              <a:rPr lang="es-EC" sz="3200" dirty="0" err="1" smtClean="0"/>
              <a:t>early</a:t>
            </a:r>
            <a:r>
              <a:rPr lang="es-EC" sz="3200" dirty="0" smtClean="0"/>
              <a:t> </a:t>
            </a:r>
            <a:r>
              <a:rPr lang="es-EC" sz="3200" dirty="0" err="1" smtClean="0"/>
              <a:t>every</a:t>
            </a:r>
            <a:r>
              <a:rPr lang="es-EC" sz="3200" dirty="0" smtClean="0"/>
              <a:t> </a:t>
            </a:r>
            <a:r>
              <a:rPr lang="es-EC" sz="3200" dirty="0" err="1" smtClean="0"/>
              <a:t>day</a:t>
            </a:r>
            <a:r>
              <a:rPr lang="es-EC" sz="32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C" sz="3200" dirty="0" err="1" smtClean="0"/>
              <a:t>She</a:t>
            </a:r>
            <a:r>
              <a:rPr lang="es-EC" sz="3200" dirty="0" smtClean="0"/>
              <a:t> </a:t>
            </a:r>
            <a:r>
              <a:rPr lang="es-EC" sz="3200" dirty="0" err="1" smtClean="0"/>
              <a:t>lives</a:t>
            </a:r>
            <a:r>
              <a:rPr lang="es-EC" sz="3200" dirty="0" smtClean="0"/>
              <a:t> in </a:t>
            </a:r>
            <a:r>
              <a:rPr lang="es-EC" sz="3200" dirty="0" err="1" smtClean="0"/>
              <a:t>Mexico</a:t>
            </a:r>
            <a:r>
              <a:rPr lang="es-EC" sz="32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C" sz="3200" dirty="0" smtClean="0"/>
              <a:t>Sam </a:t>
            </a:r>
            <a:r>
              <a:rPr lang="es-EC" sz="3200" dirty="0" err="1" smtClean="0"/>
              <a:t>hangs</a:t>
            </a:r>
            <a:r>
              <a:rPr lang="es-EC" sz="3200" dirty="0" smtClean="0"/>
              <a:t> </a:t>
            </a:r>
            <a:r>
              <a:rPr lang="es-EC" sz="3200" dirty="0" err="1" smtClean="0"/>
              <a:t>out</a:t>
            </a:r>
            <a:r>
              <a:rPr lang="es-EC" sz="3200" dirty="0" smtClean="0"/>
              <a:t> </a:t>
            </a:r>
            <a:r>
              <a:rPr lang="es-EC" sz="3200" dirty="0" err="1" smtClean="0"/>
              <a:t>with</a:t>
            </a:r>
            <a:r>
              <a:rPr lang="es-EC" sz="3200" dirty="0" smtClean="0"/>
              <a:t> Friends </a:t>
            </a:r>
            <a:r>
              <a:rPr lang="es-EC" sz="3200" dirty="0" err="1" smtClean="0"/>
              <a:t>on</a:t>
            </a:r>
            <a:r>
              <a:rPr lang="es-EC" sz="3200" dirty="0" smtClean="0"/>
              <a:t> </a:t>
            </a:r>
            <a:r>
              <a:rPr lang="es-EC" sz="3200" dirty="0" err="1" smtClean="0"/>
              <a:t>Saturdays</a:t>
            </a:r>
            <a:r>
              <a:rPr lang="es-EC" sz="32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C" sz="3200" dirty="0" err="1" smtClean="0"/>
              <a:t>We</a:t>
            </a:r>
            <a:r>
              <a:rPr lang="es-EC" sz="3200" dirty="0" smtClean="0"/>
              <a:t> </a:t>
            </a:r>
            <a:r>
              <a:rPr lang="es-EC" sz="3200" dirty="0" err="1" smtClean="0"/>
              <a:t>usually</a:t>
            </a:r>
            <a:r>
              <a:rPr lang="es-EC" sz="3200" dirty="0" smtClean="0"/>
              <a:t> </a:t>
            </a:r>
            <a:r>
              <a:rPr lang="es-EC" sz="3200" dirty="0" err="1" smtClean="0"/>
              <a:t>go</a:t>
            </a:r>
            <a:r>
              <a:rPr lang="es-EC" sz="3200" dirty="0" smtClean="0"/>
              <a:t> shopping </a:t>
            </a:r>
            <a:r>
              <a:rPr lang="es-EC" sz="3200" dirty="0" err="1" smtClean="0"/>
              <a:t>after</a:t>
            </a:r>
            <a:r>
              <a:rPr lang="es-EC" sz="3200" dirty="0" smtClean="0"/>
              <a:t> </a:t>
            </a:r>
            <a:r>
              <a:rPr lang="es-EC" sz="3200" dirty="0" err="1" smtClean="0"/>
              <a:t>work</a:t>
            </a:r>
            <a:r>
              <a:rPr lang="es-EC" sz="3200" dirty="0" smtClean="0"/>
              <a:t>.</a:t>
            </a:r>
            <a:endParaRPr lang="es-EC" sz="3200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2160253" y="2082018"/>
            <a:ext cx="938711" cy="75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2690137" y="2702046"/>
            <a:ext cx="817654" cy="207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V="1">
            <a:off x="2821743" y="3335215"/>
            <a:ext cx="1679919" cy="165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3721150" y="3964219"/>
            <a:ext cx="6116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38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 </a:t>
            </a:r>
            <a:r>
              <a:rPr lang="es-EC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r>
              <a:rPr lang="es-EC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EC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affirmative</a:t>
            </a:r>
            <a:r>
              <a:rPr lang="es-EC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C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</a:t>
            </a:r>
            <a:endParaRPr lang="es-EC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We use the present simple tense to talk about:</a:t>
            </a:r>
          </a:p>
          <a:p>
            <a:r>
              <a:rPr lang="en-US" sz="2400" dirty="0" smtClean="0"/>
              <a:t>Daily routines and repeated actions: I go to bed late every night. </a:t>
            </a:r>
          </a:p>
          <a:p>
            <a:r>
              <a:rPr lang="en-US" sz="2400" dirty="0" smtClean="0"/>
              <a:t>General facts and permanent situations: Karen comes from the US.</a:t>
            </a:r>
          </a:p>
          <a:p>
            <a:pPr marL="0" indent="0">
              <a:buNone/>
            </a:pPr>
            <a:r>
              <a:rPr lang="en-US" sz="2400" dirty="0" smtClean="0"/>
              <a:t>Affirmative sentences: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051610"/>
              </p:ext>
            </p:extLst>
          </p:nvPr>
        </p:nvGraphicFramePr>
        <p:xfrm>
          <a:off x="2108200" y="4391334"/>
          <a:ext cx="8127999" cy="7924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I</a:t>
                      </a:r>
                      <a:r>
                        <a:rPr lang="en-US" sz="2000" baseline="0" noProof="0" dirty="0" smtClean="0"/>
                        <a:t> / You / We / They</a:t>
                      </a:r>
                      <a:endParaRPr lang="en-US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noProof="0" dirty="0" smtClean="0"/>
                        <a:t>walk</a:t>
                      </a:r>
                      <a:endParaRPr lang="en-US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in the park every</a:t>
                      </a:r>
                      <a:r>
                        <a:rPr lang="en-US" sz="2000" baseline="0" noProof="0" dirty="0" smtClean="0"/>
                        <a:t> night.</a:t>
                      </a:r>
                      <a:endParaRPr lang="en-US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He / She / It </a:t>
                      </a:r>
                      <a:endParaRPr lang="en-US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noProof="0" dirty="0" smtClean="0"/>
                        <a:t>walk</a:t>
                      </a:r>
                      <a:endParaRPr lang="en-US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in the park every night.</a:t>
                      </a:r>
                      <a:endParaRPr lang="en-US" sz="20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88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3600" dirty="0" err="1" smtClean="0"/>
              <a:t>She</a:t>
            </a:r>
            <a:r>
              <a:rPr lang="es-EC" sz="3600" dirty="0" smtClean="0"/>
              <a:t> </a:t>
            </a:r>
            <a:r>
              <a:rPr lang="es-EC" sz="3600" dirty="0" err="1" smtClean="0"/>
              <a:t>walks</a:t>
            </a:r>
            <a:r>
              <a:rPr lang="es-EC" sz="3600" dirty="0" smtClean="0"/>
              <a:t> </a:t>
            </a:r>
            <a:r>
              <a:rPr lang="es-EC" sz="3600" dirty="0" err="1" smtClean="0"/>
              <a:t>every</a:t>
            </a:r>
            <a:r>
              <a:rPr lang="es-EC" sz="3600" dirty="0" smtClean="0"/>
              <a:t> </a:t>
            </a:r>
            <a:r>
              <a:rPr lang="es-EC" sz="3600" dirty="0" err="1" smtClean="0"/>
              <a:t>day</a:t>
            </a:r>
            <a:r>
              <a:rPr lang="es-EC" sz="3600" dirty="0" smtClean="0"/>
              <a:t>.</a:t>
            </a:r>
          </a:p>
          <a:p>
            <a:r>
              <a:rPr lang="es-EC" sz="3600" dirty="0" err="1" smtClean="0"/>
              <a:t>She</a:t>
            </a:r>
            <a:r>
              <a:rPr lang="es-EC" sz="3600" dirty="0" smtClean="0"/>
              <a:t> </a:t>
            </a:r>
            <a:r>
              <a:rPr lang="es-EC" sz="3600" dirty="0" err="1" smtClean="0"/>
              <a:t>watches</a:t>
            </a:r>
            <a:r>
              <a:rPr lang="es-EC" sz="3600" dirty="0" smtClean="0"/>
              <a:t> T.V. </a:t>
            </a:r>
            <a:r>
              <a:rPr lang="es-EC" sz="3600" dirty="0" err="1" smtClean="0"/>
              <a:t>every</a:t>
            </a:r>
            <a:r>
              <a:rPr lang="es-EC" sz="3600" dirty="0" smtClean="0"/>
              <a:t> </a:t>
            </a:r>
            <a:r>
              <a:rPr lang="es-EC" sz="3600" dirty="0" err="1" smtClean="0"/>
              <a:t>day</a:t>
            </a:r>
            <a:r>
              <a:rPr lang="es-EC" sz="3600" dirty="0" smtClean="0"/>
              <a:t>.</a:t>
            </a:r>
          </a:p>
          <a:p>
            <a:r>
              <a:rPr lang="es-EC" sz="3600" dirty="0" err="1" smtClean="0"/>
              <a:t>She</a:t>
            </a:r>
            <a:r>
              <a:rPr lang="es-EC" sz="3600" dirty="0" smtClean="0"/>
              <a:t> </a:t>
            </a:r>
            <a:r>
              <a:rPr lang="es-EC" sz="3600" dirty="0" err="1" smtClean="0"/>
              <a:t>carries</a:t>
            </a:r>
            <a:r>
              <a:rPr lang="es-EC" sz="3600" dirty="0" smtClean="0"/>
              <a:t> </a:t>
            </a:r>
            <a:r>
              <a:rPr lang="es-EC" sz="3600" dirty="0" err="1" smtClean="0"/>
              <a:t>that</a:t>
            </a:r>
            <a:r>
              <a:rPr lang="es-EC" sz="3600" dirty="0" smtClean="0"/>
              <a:t> bag </a:t>
            </a:r>
            <a:r>
              <a:rPr lang="es-EC" sz="3600" dirty="0" err="1" smtClean="0"/>
              <a:t>every</a:t>
            </a:r>
            <a:r>
              <a:rPr lang="es-EC" sz="3600" dirty="0" smtClean="0"/>
              <a:t> </a:t>
            </a:r>
            <a:r>
              <a:rPr lang="es-EC" sz="3600" dirty="0" err="1" smtClean="0"/>
              <a:t>day</a:t>
            </a:r>
            <a:r>
              <a:rPr lang="es-EC" sz="3600" dirty="0" smtClean="0"/>
              <a:t>.</a:t>
            </a:r>
            <a:endParaRPr lang="es-EC" sz="3600" dirty="0"/>
          </a:p>
        </p:txBody>
      </p:sp>
      <p:pic>
        <p:nvPicPr>
          <p:cNvPr id="2050" name="Picture 2" descr="Plus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3577883" y="542836"/>
            <a:ext cx="7627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affirmative sentences, we add the suffix –s to the main verb when the subject is he, she or it. The suffix –s is also used –</a:t>
            </a:r>
            <a:r>
              <a:rPr lang="en-US" sz="2400" dirty="0" err="1" smtClean="0"/>
              <a:t>es</a:t>
            </a:r>
            <a:r>
              <a:rPr lang="en-US" sz="2400" dirty="0" smtClean="0"/>
              <a:t> or –</a:t>
            </a:r>
            <a:r>
              <a:rPr lang="en-US" sz="2400" dirty="0" err="1" smtClean="0"/>
              <a:t>ies</a:t>
            </a:r>
            <a:r>
              <a:rPr lang="en-US" sz="2400" dirty="0" smtClean="0"/>
              <a:t> with some verbs.</a:t>
            </a:r>
            <a:endParaRPr lang="en-US" dirty="0"/>
          </a:p>
        </p:txBody>
      </p:sp>
      <p:cxnSp>
        <p:nvCxnSpPr>
          <p:cNvPr id="7" name="Conector recto 6"/>
          <p:cNvCxnSpPr/>
          <p:nvPr/>
        </p:nvCxnSpPr>
        <p:spPr>
          <a:xfrm>
            <a:off x="3514578" y="2840558"/>
            <a:ext cx="295422" cy="1116"/>
          </a:xfrm>
          <a:prstGeom prst="line">
            <a:avLst/>
          </a:prstGeom>
          <a:ln w="539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V="1">
            <a:off x="3810000" y="3545058"/>
            <a:ext cx="550985" cy="10608"/>
          </a:xfrm>
          <a:prstGeom prst="line">
            <a:avLst/>
          </a:prstGeom>
          <a:ln w="539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3427827" y="4149718"/>
            <a:ext cx="570914" cy="6363"/>
          </a:xfrm>
          <a:prstGeom prst="line">
            <a:avLst/>
          </a:prstGeom>
          <a:ln w="539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45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03385" y="1765495"/>
            <a:ext cx="11488615" cy="4958861"/>
          </a:xfrm>
        </p:spPr>
        <p:txBody>
          <a:bodyPr numCol="1">
            <a:normAutofit fontScale="92500" lnSpcReduction="10000"/>
          </a:bodyPr>
          <a:lstStyle/>
          <a:p>
            <a:pPr algn="ctr"/>
            <a:r>
              <a:rPr lang="en-US" sz="2400" dirty="0" smtClean="0"/>
              <a:t>We add –s to the most of the verbs: </a:t>
            </a:r>
          </a:p>
          <a:p>
            <a:pPr marL="0" indent="0" algn="ctr">
              <a:buNone/>
            </a:pPr>
            <a:r>
              <a:rPr lang="en-US" sz="2400" dirty="0" smtClean="0"/>
              <a:t>WORK – WORKS </a:t>
            </a:r>
          </a:p>
          <a:p>
            <a:pPr marL="0" indent="0" algn="ctr">
              <a:buNone/>
            </a:pPr>
            <a:r>
              <a:rPr lang="en-US" sz="2400" dirty="0" smtClean="0"/>
              <a:t>JUMP – JUMPS </a:t>
            </a:r>
          </a:p>
          <a:p>
            <a:pPr algn="ctr"/>
            <a:r>
              <a:rPr lang="en-US" sz="2400" dirty="0" smtClean="0"/>
              <a:t>We add –s when the verb ends in consonant + e:</a:t>
            </a:r>
          </a:p>
          <a:p>
            <a:pPr marL="0" indent="0" algn="ctr">
              <a:buNone/>
            </a:pPr>
            <a:r>
              <a:rPr lang="en-US" sz="2400" dirty="0" smtClean="0"/>
              <a:t>DANCE – DANCES</a:t>
            </a:r>
          </a:p>
          <a:p>
            <a:pPr marL="0" indent="0" algn="ctr">
              <a:buNone/>
            </a:pPr>
            <a:r>
              <a:rPr lang="en-US" sz="2400" dirty="0" smtClean="0"/>
              <a:t>LIVE – LIVES</a:t>
            </a:r>
          </a:p>
          <a:p>
            <a:pPr algn="ctr"/>
            <a:r>
              <a:rPr lang="en-US" sz="2400" dirty="0" smtClean="0"/>
              <a:t>We add –</a:t>
            </a:r>
            <a:r>
              <a:rPr lang="en-US" sz="2400" dirty="0" err="1" smtClean="0"/>
              <a:t>es</a:t>
            </a:r>
            <a:r>
              <a:rPr lang="en-US" sz="2400" dirty="0" smtClean="0"/>
              <a:t> when the verb ends in –o, -x, -</a:t>
            </a:r>
            <a:r>
              <a:rPr lang="en-US" sz="2400" dirty="0" err="1" smtClean="0"/>
              <a:t>sh</a:t>
            </a:r>
            <a:r>
              <a:rPr lang="en-US" sz="2400" dirty="0" smtClean="0"/>
              <a:t>, -</a:t>
            </a:r>
            <a:r>
              <a:rPr lang="en-US" sz="2400" dirty="0" err="1" smtClean="0"/>
              <a:t>ch</a:t>
            </a:r>
            <a:r>
              <a:rPr lang="en-US" sz="2400" dirty="0" smtClean="0"/>
              <a:t>, - </a:t>
            </a:r>
            <a:r>
              <a:rPr lang="en-US" sz="2400" dirty="0" err="1" smtClean="0"/>
              <a:t>zz</a:t>
            </a:r>
            <a:r>
              <a:rPr lang="en-US" sz="2400" dirty="0" smtClean="0"/>
              <a:t>, -s, -</a:t>
            </a:r>
            <a:r>
              <a:rPr lang="en-US" sz="2400" dirty="0" err="1" smtClean="0"/>
              <a:t>ss</a:t>
            </a:r>
            <a:r>
              <a:rPr lang="en-US" sz="2400" dirty="0" smtClean="0"/>
              <a:t>, -x.</a:t>
            </a:r>
          </a:p>
          <a:p>
            <a:pPr marL="0" indent="0" algn="ctr">
              <a:buNone/>
            </a:pPr>
            <a:r>
              <a:rPr lang="en-US" sz="2400" dirty="0" smtClean="0"/>
              <a:t>GO – GOES</a:t>
            </a:r>
          </a:p>
          <a:p>
            <a:pPr marL="0" indent="0" algn="ctr">
              <a:buNone/>
            </a:pPr>
            <a:r>
              <a:rPr lang="en-US" sz="2400" dirty="0" smtClean="0"/>
              <a:t>FIX – FIXES</a:t>
            </a:r>
          </a:p>
          <a:p>
            <a:pPr marL="0" indent="0" algn="ctr">
              <a:buNone/>
            </a:pPr>
            <a:r>
              <a:rPr lang="en-US" sz="2400" dirty="0" smtClean="0"/>
              <a:t>BUZZ – BUZZES</a:t>
            </a:r>
          </a:p>
          <a:p>
            <a:pPr marL="0" indent="0" algn="ctr">
              <a:buNone/>
            </a:pPr>
            <a:r>
              <a:rPr lang="en-US" sz="2400" dirty="0" smtClean="0"/>
              <a:t>KISS - KISSES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Lamp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818" y="523404"/>
            <a:ext cx="3474721" cy="3474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030394" y="373966"/>
            <a:ext cx="4452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RULES!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13802" y="407963"/>
            <a:ext cx="10177975" cy="5431302"/>
          </a:xfrm>
        </p:spPr>
        <p:txBody>
          <a:bodyPr/>
          <a:lstStyle/>
          <a:p>
            <a:pPr algn="ctr"/>
            <a:r>
              <a:rPr lang="en-US" sz="2400" dirty="0" smtClean="0"/>
              <a:t>We add –</a:t>
            </a:r>
            <a:r>
              <a:rPr lang="en-US" sz="2400" dirty="0" err="1" smtClean="0"/>
              <a:t>es</a:t>
            </a:r>
            <a:r>
              <a:rPr lang="en-US" sz="2400" dirty="0" smtClean="0"/>
              <a:t> when the verb ends in </a:t>
            </a:r>
            <a:r>
              <a:rPr lang="en-US" sz="2400" i="1" dirty="0" smtClean="0"/>
              <a:t>consonant + y, </a:t>
            </a:r>
            <a:r>
              <a:rPr lang="en-US" sz="2400" dirty="0" smtClean="0"/>
              <a:t>we change the –y to –</a:t>
            </a:r>
            <a:r>
              <a:rPr lang="en-US" sz="2400" dirty="0" err="1" smtClean="0"/>
              <a:t>ie</a:t>
            </a:r>
            <a:r>
              <a:rPr lang="en-US" sz="2400" dirty="0" smtClean="0"/>
              <a:t> and add s</a:t>
            </a:r>
          </a:p>
          <a:p>
            <a:pPr marL="0" indent="0" algn="ctr">
              <a:buNone/>
            </a:pPr>
            <a:r>
              <a:rPr lang="en-US" sz="2400" dirty="0" smtClean="0"/>
              <a:t>CRY – CRIES</a:t>
            </a:r>
          </a:p>
          <a:p>
            <a:pPr marL="0" indent="0" algn="ctr">
              <a:buNone/>
            </a:pPr>
            <a:r>
              <a:rPr lang="en-US" sz="2400" dirty="0" smtClean="0"/>
              <a:t>FLY – FLIES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098" name="Picture 2" descr="Finish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671" y="2753166"/>
            <a:ext cx="2732236" cy="273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02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Adverbs of frequency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With the simple present, we often use adverbs of frequency to say ‘how often’ we do something. These adverbs are used just before the main verb in the sentence. </a:t>
            </a:r>
          </a:p>
          <a:p>
            <a:pPr marL="0" indent="0">
              <a:buNone/>
            </a:pPr>
            <a:r>
              <a:rPr lang="en-US" dirty="0" smtClean="0"/>
              <a:t>e.g.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We often go for a picnic in spring.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I don’t usually have breakfast.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424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78</TotalTime>
  <Words>341</Words>
  <Application>Microsoft Office PowerPoint</Application>
  <PresentationFormat>Panorámica</PresentationFormat>
  <Paragraphs>41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Brush Script MT</vt:lpstr>
      <vt:lpstr>Franklin Gothic Book</vt:lpstr>
      <vt:lpstr>Wingdings</vt:lpstr>
      <vt:lpstr>Crop</vt:lpstr>
      <vt:lpstr>Simple present tense</vt:lpstr>
      <vt:lpstr>Read the sentences in the present simple tense and underline the verb each sentence.</vt:lpstr>
      <vt:lpstr>Simple present: affirmative form</vt:lpstr>
      <vt:lpstr>Presentación de PowerPoint</vt:lpstr>
      <vt:lpstr>Presentación de PowerPoint</vt:lpstr>
      <vt:lpstr>Presentación de PowerPoint</vt:lpstr>
      <vt:lpstr>Adverbs of frequency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</dc:title>
  <dc:creator>Andrés</dc:creator>
  <cp:lastModifiedBy>Andrés</cp:lastModifiedBy>
  <cp:revision>9</cp:revision>
  <dcterms:created xsi:type="dcterms:W3CDTF">2019-05-17T01:25:50Z</dcterms:created>
  <dcterms:modified xsi:type="dcterms:W3CDTF">2019-05-17T02:44:08Z</dcterms:modified>
</cp:coreProperties>
</file>